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pZ2NOeHaRvm58kowbC0qzsH7g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60" cy="49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352"/>
            <a:ext cx="5438140" cy="446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119"/>
            <a:ext cx="294566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9119"/>
            <a:ext cx="294566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850443" y="9429119"/>
            <a:ext cx="294566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>
                <a:solidFill>
                  <a:schemeClr val="dk1"/>
                </a:solidFill>
              </a:rPr>
              <a:pPr algn="r"/>
              <a:t>1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79768" y="4715352"/>
            <a:ext cx="5438140" cy="446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90" tIns="45482" rIns="90990" bIns="45482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411956" y="2064544"/>
            <a:ext cx="6034088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843088" y="3495675"/>
            <a:ext cx="7800975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319212" y="2028825"/>
            <a:ext cx="7800975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hsrcn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271294" y="2175383"/>
            <a:ext cx="6408738" cy="3431668"/>
          </a:xfrm>
          <a:prstGeom prst="rect">
            <a:avLst/>
          </a:prstGeom>
          <a:noFill/>
          <a:ln w="57150" cap="flat" cmpd="thickThin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100"/>
              <a:buFont typeface="Noto Sans Symbols"/>
              <a:buNone/>
            </a:pPr>
            <a:r>
              <a:rPr lang="ja-JP" sz="1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sz="18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テーマ：『人工呼吸器装着患者の管理』</a:t>
            </a:r>
            <a:endParaRPr sz="1800" b="1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　　ね ら い：人工呼吸器装着に関する最新の知識を得ることができる</a:t>
            </a:r>
            <a:endParaRPr sz="12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endParaRPr lang="en-US" altLang="ja-JP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alt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講義：「人工呼吸器管理中の呼吸器管理について」</a:t>
            </a:r>
            <a:endParaRPr lang="ja-JP" altLang="en-US" dirty="0"/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講師：広島大学救急集中治療医学　准教授　大下　慎一郎 先生</a:t>
            </a:r>
            <a:endParaRPr dirty="0"/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sz="1200" b="1" dirty="0">
                <a:solidFill>
                  <a:schemeClr val="lt1"/>
                </a:solidFill>
              </a:rPr>
              <a:t>13</a:t>
            </a:r>
            <a:r>
              <a:rPr lang="ja-JP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：00～13：50</a:t>
            </a: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講義：「理学療法士からみる体位ドレナージの効果と実際」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  講師：広島大学病院　理学療法士　對東　俊介 先生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14：00～14：55</a:t>
            </a:r>
            <a:endParaRPr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講義：「人工呼吸器装着中患者や離脱後の気道クリアランスに関する看護」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講師：広島大学病院　クリティカル</a:t>
            </a:r>
            <a:r>
              <a:rPr lang="ja-JP" alt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ケア看護</a:t>
            </a: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認定看護師　岡本　美穂 先生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15：00～15：55</a:t>
            </a:r>
            <a:endParaRPr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講師：県立広島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病院　クリティカル</a:t>
            </a: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ケア看護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認定</a:t>
            </a: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看護師　西村　将吾 先生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44500" y="2706476"/>
            <a:ext cx="1240517" cy="306422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altLang="ja-JP" sz="1200" dirty="0">
                <a:solidFill>
                  <a:schemeClr val="bg1"/>
                </a:solidFill>
              </a:rPr>
              <a:t>10:00</a:t>
            </a:r>
            <a:r>
              <a:rPr lang="ja-JP" altLang="en-US" sz="1200" dirty="0">
                <a:solidFill>
                  <a:schemeClr val="bg1"/>
                </a:solidFill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</a:rPr>
              <a:t>12:00</a:t>
            </a:r>
            <a:endParaRPr sz="1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44500" y="147638"/>
            <a:ext cx="6192838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</a:pPr>
            <a:r>
              <a:rPr lang="ja-JP" sz="24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第32回 広島県呼吸ケア看護研究会研修会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233363" y="46038"/>
            <a:ext cx="6435725" cy="571500"/>
          </a:xfrm>
          <a:prstGeom prst="rect">
            <a:avLst/>
          </a:prstGeom>
          <a:noFill/>
          <a:ln w="76200" cap="flat" cmpd="thickThin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44500" y="679450"/>
            <a:ext cx="597217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600"/>
              <a:buFont typeface="Noto Sans Symbols"/>
              <a:buNone/>
            </a:pPr>
            <a:r>
              <a:rPr 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日　時：令和</a:t>
            </a:r>
            <a:r>
              <a:rPr lang="en-US" alt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年11月26日（</a:t>
            </a:r>
            <a:r>
              <a:rPr lang="ja-JP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日</a:t>
            </a:r>
            <a:r>
              <a:rPr 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） 10：00～16：00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600"/>
              <a:buFont typeface="Noto Sans Symbols"/>
              <a:buNone/>
            </a:pPr>
            <a:r>
              <a:rPr 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会　場：広島大学霞キャンパス内　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600"/>
              <a:buFont typeface="Noto Sans Symbols"/>
              <a:buNone/>
            </a:pPr>
            <a:r>
              <a:rPr 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臨床講義棟1</a:t>
            </a:r>
            <a:r>
              <a:rPr lang="ja-JP" alt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階</a:t>
            </a:r>
            <a:r>
              <a:rPr lang="ja-JP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医学部エムネスホール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600"/>
              <a:buFont typeface="Noto Sans Symbols"/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</a:t>
            </a:r>
            <a:r>
              <a:rPr lang="en-US" altLang="ja-JP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</a:t>
            </a:r>
            <a:r>
              <a:rPr lang="ja-JP" altLang="en-US" sz="1200" dirty="0">
                <a:solidFill>
                  <a:schemeClr val="dk1"/>
                </a:solidFill>
              </a:rPr>
              <a:t>旧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臨床講義棟　第5講義室）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※感染拡大に伴い来校禁止になった場合、研修が中止になる場合があります。</a:t>
            </a:r>
            <a:endParaRPr sz="12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　中止の場合はメールにてお知らせいたします。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3152775" y="6327775"/>
            <a:ext cx="450850" cy="3603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5956300" y="7386638"/>
            <a:ext cx="215900" cy="25082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165850" y="7123113"/>
            <a:ext cx="385763" cy="222250"/>
          </a:xfrm>
          <a:prstGeom prst="wedgeRoundRectCallout">
            <a:avLst>
              <a:gd name="adj1" fmla="val -81352"/>
              <a:gd name="adj2" fmla="val 67782"/>
              <a:gd name="adj3" fmla="val 16667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ja-JP" sz="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会場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5400" y="8667750"/>
            <a:ext cx="6846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当研究会は、3学会合同呼吸療法認定更新および受験資格に必要な25点取得のための修了証を発行します。遅刻・途中退室時は、証明書は発行できません。あらかじめご了承ください。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15900" y="5786438"/>
            <a:ext cx="3925800" cy="2115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1200"/>
              <a:buFont typeface="Noto Sans Symbols"/>
              <a:buNone/>
            </a:pPr>
            <a:r>
              <a:rPr 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参加費：3000円　　定員：200人（先着順）</a:t>
            </a:r>
            <a:endParaRPr dirty="0"/>
          </a:p>
          <a:p>
            <a:pPr marL="0" marR="0" lvl="0" indent="-5715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Char char="■"/>
            </a:pPr>
            <a:r>
              <a:rPr lang="ja-JP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お車でお越しの方は駐車補助券（400円必要）をお渡しします</a:t>
            </a:r>
            <a:endParaRPr sz="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5715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Char char="■"/>
            </a:pPr>
            <a:r>
              <a:rPr lang="ja-JP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昼食は各自ご準備ください。会場で飲食できます。</a:t>
            </a: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5715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Char char="■"/>
            </a:pPr>
            <a:r>
              <a:rPr lang="ja-JP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研修資料は当日、受付でお渡しします。</a:t>
            </a:r>
            <a:r>
              <a:rPr lang="ja-JP" sz="900" b="0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参加費払込後に送られ</a:t>
            </a:r>
            <a:r>
              <a:rPr lang="ja-JP" sz="900" u="sng" dirty="0">
                <a:solidFill>
                  <a:srgbClr val="FF0000"/>
                </a:solidFill>
              </a:rPr>
              <a:t>てくる</a:t>
            </a:r>
            <a:endParaRPr sz="900" b="0" i="0" u="sng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Arial"/>
              <a:buNone/>
            </a:pPr>
            <a:r>
              <a:rPr lang="ja-JP" sz="900" b="0" i="0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900" b="0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領収書を</a:t>
            </a:r>
            <a:r>
              <a:rPr lang="ja-JP" altLang="en-US" sz="900" b="0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受付にて必ず</a:t>
            </a:r>
            <a:r>
              <a:rPr lang="ja-JP" sz="900" b="0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ご提示</a:t>
            </a:r>
            <a:r>
              <a:rPr lang="ja-JP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ください。</a:t>
            </a: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5715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Char char="■"/>
            </a:pPr>
            <a:r>
              <a:rPr lang="ja-JP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感染対策のご協力をよろしくお願いいたします。</a:t>
            </a: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450"/>
              </a:spcBef>
              <a:spcAft>
                <a:spcPts val="0"/>
              </a:spcAft>
              <a:buClr>
                <a:srgbClr val="006600"/>
              </a:buClr>
              <a:buSzPts val="900"/>
              <a:buFont typeface="Noto Sans Symbols"/>
              <a:buNone/>
            </a:pPr>
            <a:endParaRPr sz="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</a:pPr>
            <a:r>
              <a:rPr lang="ja-JP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57163" y="7514105"/>
            <a:ext cx="5345113" cy="1136650"/>
          </a:xfrm>
          <a:prstGeom prst="rect">
            <a:avLst/>
          </a:prstGeom>
          <a:solidFill>
            <a:srgbClr val="D0D0E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15900" y="7580313"/>
            <a:ext cx="687388" cy="231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900"/>
              <a:buFont typeface="Arial"/>
              <a:buNone/>
            </a:pPr>
            <a:r>
              <a:rPr lang="ja-JP" sz="900" b="1" i="0" u="none" strike="noStrike" cap="none">
                <a:solidFill>
                  <a:srgbClr val="0E1E20"/>
                </a:solidFill>
                <a:latin typeface="Arial"/>
                <a:ea typeface="Arial"/>
                <a:cs typeface="Arial"/>
                <a:sym typeface="Arial"/>
              </a:rPr>
              <a:t>申込方法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1016000" y="7502525"/>
            <a:ext cx="3678238" cy="26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900"/>
              <a:buFont typeface="Arial"/>
              <a:buNone/>
            </a:pPr>
            <a:r>
              <a:rPr lang="ja-JP" sz="900" b="1" i="0" u="none" strike="noStrike" cap="none">
                <a:solidFill>
                  <a:srgbClr val="0E1E20"/>
                </a:solidFill>
                <a:latin typeface="Arial"/>
                <a:ea typeface="Arial"/>
                <a:cs typeface="Arial"/>
                <a:sym typeface="Arial"/>
              </a:rPr>
              <a:t>下記QRコードまたはURLからお申込みください</a:t>
            </a:r>
            <a:endParaRPr sz="900" b="0" i="0" u="none" strike="noStrike" cap="none">
              <a:solidFill>
                <a:srgbClr val="0E1E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943446" y="7779686"/>
            <a:ext cx="3260725" cy="61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800"/>
              <a:buFont typeface="MS PGothic"/>
              <a:buNone/>
            </a:pPr>
            <a:r>
              <a:rPr lang="ja-JP" sz="800" b="0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・参加申し込みフォームに必要事項をご入力いただき、申し込み</a:t>
            </a:r>
            <a:endParaRPr sz="800" b="0" i="0" u="none" strike="noStrike" cap="none">
              <a:solidFill>
                <a:srgbClr val="0E1E2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800"/>
              <a:buFont typeface="MS PGothic"/>
              <a:buNone/>
            </a:pPr>
            <a:r>
              <a:rPr lang="ja-JP" sz="800" b="0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　ください。参加費は振込となりますので、申込フォーム入力後</a:t>
            </a:r>
            <a:endParaRPr sz="800" b="0" i="0" u="none" strike="noStrike" cap="none">
              <a:solidFill>
                <a:srgbClr val="0E1E2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800"/>
              <a:buFont typeface="MS PGothic"/>
              <a:buNone/>
            </a:pPr>
            <a:r>
              <a:rPr lang="ja-JP" sz="800" b="0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　送られてくるメールを受信できるよう設定をお願いします。</a:t>
            </a:r>
            <a:endParaRPr sz="800" b="0" i="0" u="none" strike="noStrike" cap="none">
              <a:solidFill>
                <a:srgbClr val="0E1E2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054925" y="8381335"/>
            <a:ext cx="248337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 dirty="0">
                <a:solidFill>
                  <a:srgbClr val="0D1E1F"/>
                </a:solidFill>
                <a:latin typeface="Arial"/>
                <a:ea typeface="Arial"/>
                <a:cs typeface="Arial"/>
                <a:sym typeface="Arial"/>
              </a:rPr>
              <a:t>&lt;URL&gt;　</a:t>
            </a:r>
            <a:r>
              <a:rPr lang="ja-JP" sz="1050" b="0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050" b="0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https://x.gd/TWpSg</a:t>
            </a:r>
            <a:endParaRPr sz="900" b="1" i="0" u="none" strike="noStrike" cap="none" dirty="0">
              <a:solidFill>
                <a:srgbClr val="0D1E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 l="15729" t="3388" r="1328" b="29810"/>
          <a:stretch/>
        </p:blipFill>
        <p:spPr>
          <a:xfrm>
            <a:off x="4049486" y="5878512"/>
            <a:ext cx="2775177" cy="258603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08" name="Google Shape;108;p1"/>
          <p:cNvSpPr txBox="1"/>
          <p:nvPr/>
        </p:nvSpPr>
        <p:spPr>
          <a:xfrm>
            <a:off x="200025" y="7021513"/>
            <a:ext cx="4137025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900"/>
              <a:buFont typeface="MS PGothic"/>
              <a:buNone/>
            </a:pPr>
            <a:r>
              <a:rPr lang="ja-JP" sz="900" b="1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主催 : 広島県呼吸ケア看護研究会</a:t>
            </a:r>
            <a:r>
              <a:rPr lang="ja-JP" sz="1400" b="1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　</a:t>
            </a:r>
            <a:r>
              <a:rPr lang="ja-JP" sz="900" b="0" i="0" u="sng" strike="noStrike" cap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https://hsrcn.jp/</a:t>
            </a:r>
            <a:endParaRPr sz="1400" b="0" i="0" u="none" strike="noStrike" cap="none">
              <a:solidFill>
                <a:srgbClr val="0E1E2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00025" y="7278688"/>
            <a:ext cx="4237038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900"/>
              <a:buFont typeface="MS PGothic"/>
              <a:buNone/>
            </a:pPr>
            <a:r>
              <a:rPr lang="ja-JP" sz="900" b="1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代表：小西　美枝</a:t>
            </a:r>
            <a:r>
              <a:rPr lang="ja-JP" sz="800" b="0" i="0" u="none" strike="noStrike" cap="none">
                <a:solidFill>
                  <a:srgbClr val="0E1E20"/>
                </a:solidFill>
                <a:latin typeface="MS PGothic"/>
                <a:ea typeface="MS PGothic"/>
                <a:cs typeface="MS PGothic"/>
                <a:sym typeface="MS PGothic"/>
              </a:rPr>
              <a:t>　　国家公務員共済組合連合会吉島病院　看護師/呼吸療法認定士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5799464" y="7559216"/>
            <a:ext cx="313672" cy="286544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5900" y="7846131"/>
            <a:ext cx="720080" cy="6577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63C3D76D-E4CC-7C24-C413-A3AE143ABAEF}"/>
              </a:ext>
            </a:extLst>
          </p:cNvPr>
          <p:cNvSpPr/>
          <p:nvPr/>
        </p:nvSpPr>
        <p:spPr>
          <a:xfrm>
            <a:off x="444500" y="3480599"/>
            <a:ext cx="1240517" cy="306422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altLang="ja-JP" sz="1200" dirty="0">
                <a:solidFill>
                  <a:schemeClr val="bg1"/>
                </a:solidFill>
              </a:rPr>
              <a:t>13:00</a:t>
            </a:r>
            <a:r>
              <a:rPr lang="ja-JP" altLang="en-US" sz="1200" dirty="0">
                <a:solidFill>
                  <a:schemeClr val="bg1"/>
                </a:solidFill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</a:rPr>
              <a:t>13:50</a:t>
            </a:r>
            <a:endParaRPr sz="1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92;p1">
            <a:extLst>
              <a:ext uri="{FF2B5EF4-FFF2-40B4-BE49-F238E27FC236}">
                <a16:creationId xmlns:a16="http://schemas.microsoft.com/office/drawing/2014/main" id="{74B6FCC3-A7BD-7571-33B0-0CEEC7F76F7A}"/>
              </a:ext>
            </a:extLst>
          </p:cNvPr>
          <p:cNvSpPr/>
          <p:nvPr/>
        </p:nvSpPr>
        <p:spPr>
          <a:xfrm>
            <a:off x="444500" y="4256420"/>
            <a:ext cx="1240517" cy="306422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altLang="ja-JP" sz="1200" dirty="0">
                <a:solidFill>
                  <a:schemeClr val="bg1"/>
                </a:solidFill>
              </a:rPr>
              <a:t>14:00</a:t>
            </a:r>
            <a:r>
              <a:rPr lang="ja-JP" altLang="en-US" sz="1200" dirty="0">
                <a:solidFill>
                  <a:schemeClr val="bg1"/>
                </a:solidFill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</a:rPr>
              <a:t>14:55</a:t>
            </a:r>
            <a:endParaRPr sz="1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92;p1">
            <a:extLst>
              <a:ext uri="{FF2B5EF4-FFF2-40B4-BE49-F238E27FC236}">
                <a16:creationId xmlns:a16="http://schemas.microsoft.com/office/drawing/2014/main" id="{D541BA0C-6136-70E9-CE77-2DC58E4D1FB5}"/>
              </a:ext>
            </a:extLst>
          </p:cNvPr>
          <p:cNvSpPr/>
          <p:nvPr/>
        </p:nvSpPr>
        <p:spPr>
          <a:xfrm>
            <a:off x="444499" y="5045853"/>
            <a:ext cx="1240517" cy="306422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altLang="ja-JP" sz="1200" dirty="0">
                <a:solidFill>
                  <a:schemeClr val="bg1"/>
                </a:solidFill>
              </a:rPr>
              <a:t>15:00</a:t>
            </a:r>
            <a:r>
              <a:rPr lang="ja-JP" altLang="en-US" sz="1200" dirty="0">
                <a:solidFill>
                  <a:schemeClr val="bg1"/>
                </a:solidFill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</a:rPr>
              <a:t>15:55</a:t>
            </a:r>
            <a:endParaRPr sz="1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428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PGothic</vt:lpstr>
      <vt:lpstr>Noto Sans Symbols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林 真朝子</cp:lastModifiedBy>
  <cp:revision>4</cp:revision>
  <cp:lastPrinted>2023-08-28T00:00:24Z</cp:lastPrinted>
  <dcterms:created xsi:type="dcterms:W3CDTF">2008-11-21T09:55:20Z</dcterms:created>
  <dcterms:modified xsi:type="dcterms:W3CDTF">2023-08-28T00:32:13Z</dcterms:modified>
</cp:coreProperties>
</file>